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21" r:id="rId3"/>
    <p:sldMasterId id="2147483736" r:id="rId4"/>
  </p:sldMasterIdLst>
  <p:notesMasterIdLst>
    <p:notesMasterId r:id="rId6"/>
  </p:notesMasterIdLst>
  <p:handoutMasterIdLst>
    <p:handoutMasterId r:id="rId7"/>
  </p:handoutMasterIdLst>
  <p:sldIdLst>
    <p:sldId id="21474685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orng-Dar Lin 林宏達" initials="CHL林" lastIdx="5" clrIdx="0">
    <p:extLst>
      <p:ext uri="{19B8F6BF-5375-455C-9EA6-DF929625EA0E}">
        <p15:presenceInfo xmlns:p15="http://schemas.microsoft.com/office/powerpoint/2012/main" userId="S::hdlinc@tsmc.com::eb2198ed-f13f-44b6-8669-f7003b6ce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266DEB"/>
    <a:srgbClr val="1CB7B3"/>
    <a:srgbClr val="338EA3"/>
    <a:srgbClr val="92D050"/>
    <a:srgbClr val="D54773"/>
    <a:srgbClr val="266878"/>
    <a:srgbClr val="B0DCE6"/>
    <a:srgbClr val="7F2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4" autoAdjust="0"/>
    <p:restoredTop sz="87389" autoAdjust="0"/>
  </p:normalViewPr>
  <p:slideViewPr>
    <p:cSldViewPr snapToGrid="0">
      <p:cViewPr varScale="1">
        <p:scale>
          <a:sx n="77" d="100"/>
          <a:sy n="77" d="100"/>
        </p:scale>
        <p:origin x="1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6395FE1-D450-F237-8B0D-6A526C2A0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74FFB2-B0C5-9EF1-53C0-B030F82B08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62CC1-4719-473A-AD3E-4448874D98D4}" type="datetimeFigureOut">
              <a:rPr lang="zh-TW" altLang="en-US" smtClean="0"/>
              <a:t>2024/12/10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809FAC-A6B5-93A8-65D5-336E45635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2B5143-2DFC-C82C-8B36-A60FBF3810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7A0A-45C7-466A-973A-85423D279D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15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0991-0661-46FE-A229-5E6F8CE771AD}" type="datetimeFigureOut">
              <a:rPr lang="zh-TW" altLang="en-US" smtClean="0"/>
              <a:t>2024/12/10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23498-E68A-4767-A47A-02563C145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5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23498-E68A-4767-A47A-02563C145B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7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8BCBA88-40C0-4B06-991B-2358F77D7B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530225"/>
            <a:ext cx="21955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6">
            <a:extLst>
              <a:ext uri="{FF2B5EF4-FFF2-40B4-BE49-F238E27FC236}">
                <a16:creationId xmlns:a16="http://schemas.microsoft.com/office/drawing/2014/main" id="{C2072863-ABB2-42F4-9173-6B11EEAE6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7613" y="2382838"/>
            <a:ext cx="2579687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solidFill>
                  <a:srgbClr val="C0C0C0"/>
                </a:solidFill>
              </a:rPr>
              <a:t>Unleash</a:t>
            </a:r>
            <a:r>
              <a:rPr lang="en-US" altLang="zh-TW" sz="2800" dirty="0">
                <a:solidFill>
                  <a:srgbClr val="C0C0C0"/>
                </a:solidFill>
              </a:rPr>
              <a:t> </a:t>
            </a:r>
            <a:r>
              <a:rPr lang="en-US" altLang="zh-TW" sz="2000" dirty="0">
                <a:solidFill>
                  <a:srgbClr val="C0C0C0"/>
                </a:solidFill>
              </a:rPr>
              <a:t>Innovation</a:t>
            </a:r>
            <a:endParaRPr lang="zh-TW" altLang="en-US" sz="2000" baseline="30000" dirty="0">
              <a:solidFill>
                <a:srgbClr val="C0C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6368" y="3227041"/>
            <a:ext cx="9982200" cy="1304925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en-US" altLang="zh-TW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00968" y="4979640"/>
            <a:ext cx="9982200" cy="6096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 altLang="zh-TW"/>
              <a:t>Click to edit Master subtitle style</a:t>
            </a:r>
            <a:endParaRPr lang="en-US" altLang="zh-TW" dirty="0"/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ED03C19-5C0A-4DD1-8525-3429B80CA9D3}"/>
              </a:ext>
            </a:extLst>
          </p:cNvPr>
          <p:cNvSpPr/>
          <p:nvPr userDrawn="1"/>
        </p:nvSpPr>
        <p:spPr bwMode="white">
          <a:xfrm rot="10800000">
            <a:off x="5916001" y="6627599"/>
            <a:ext cx="360000" cy="23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800"/>
          </a:p>
        </p:txBody>
      </p:sp>
    </p:spTree>
    <p:extLst>
      <p:ext uri="{BB962C8B-B14F-4D97-AF65-F5344CB8AC3E}">
        <p14:creationId xmlns:p14="http://schemas.microsoft.com/office/powerpoint/2010/main" val="268029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7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40800" y="271464"/>
            <a:ext cx="2743200" cy="5595937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09085" y="271464"/>
            <a:ext cx="8028516" cy="5595937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36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A664501-E4EC-4C9C-AF33-9642DF6913DB}"/>
              </a:ext>
            </a:extLst>
          </p:cNvPr>
          <p:cNvSpPr/>
          <p:nvPr userDrawn="1"/>
        </p:nvSpPr>
        <p:spPr>
          <a:xfrm>
            <a:off x="1" y="0"/>
            <a:ext cx="8048978" cy="6858001"/>
          </a:xfrm>
          <a:prstGeom prst="rect">
            <a:avLst/>
          </a:prstGeom>
          <a:solidFill>
            <a:srgbClr val="F5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A45492-2F80-443C-9802-F380403F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298"/>
            <a:ext cx="12272804" cy="6907714"/>
          </a:xfrm>
          <a:prstGeom prst="rect">
            <a:avLst/>
          </a:prstGeom>
        </p:spPr>
      </p:pic>
      <p:sp>
        <p:nvSpPr>
          <p:cNvPr id="15" name="內容版面配置區 14"/>
          <p:cNvSpPr>
            <a:spLocks noGrp="1"/>
          </p:cNvSpPr>
          <p:nvPr>
            <p:ph sz="quarter" idx="11"/>
          </p:nvPr>
        </p:nvSpPr>
        <p:spPr>
          <a:xfrm>
            <a:off x="7130958" y="2205173"/>
            <a:ext cx="4259531" cy="2700511"/>
          </a:xfrm>
        </p:spPr>
        <p:txBody>
          <a:bodyPr vert="horz" wrap="square" lIns="99596" tIns="49798" rIns="99596" bIns="49798" rtlCol="0">
            <a:spAutoFit/>
          </a:bodyPr>
          <a:lstStyle>
            <a:lvl1pPr>
              <a:defRPr lang="zh-TW" altLang="en-US" dirty="0">
                <a:solidFill>
                  <a:srgbClr val="31383C"/>
                </a:solidFill>
                <a:effectLst/>
              </a:defRPr>
            </a:lvl1pPr>
          </a:lstStyle>
          <a:p>
            <a:pPr lvl="0">
              <a:lnSpc>
                <a:spcPct val="150000"/>
              </a:lnSpc>
              <a:buClr>
                <a:srgbClr val="1117AF"/>
              </a:buClr>
              <a:buFontTx/>
            </a:pPr>
            <a:r>
              <a:rPr lang="zh-TW" altLang="en-US" dirty="0"/>
              <a:t>按一下以編輯母片文字樣式</a:t>
            </a:r>
            <a:endParaRPr lang="en-US" altLang="zh-TW" dirty="0"/>
          </a:p>
          <a:p>
            <a:pPr lvl="0">
              <a:lnSpc>
                <a:spcPct val="150000"/>
              </a:lnSpc>
              <a:buClr>
                <a:srgbClr val="1117AF"/>
              </a:buClr>
              <a:buFontTx/>
            </a:pPr>
            <a:endParaRPr lang="en-US" altLang="zh-TW" dirty="0"/>
          </a:p>
          <a:p>
            <a:pPr lvl="0">
              <a:lnSpc>
                <a:spcPct val="150000"/>
              </a:lnSpc>
              <a:buClr>
                <a:srgbClr val="1117AF"/>
              </a:buClr>
              <a:buFontTx/>
            </a:pPr>
            <a:endParaRPr lang="en-US" altLang="zh-TW" dirty="0"/>
          </a:p>
          <a:p>
            <a:pPr lvl="0">
              <a:lnSpc>
                <a:spcPct val="150000"/>
              </a:lnSpc>
              <a:buClr>
                <a:srgbClr val="1117AF"/>
              </a:buClr>
              <a:buFontTx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0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5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668"/>
            <a:ext cx="10813083" cy="1219200"/>
          </a:xfrm>
        </p:spPr>
        <p:txBody>
          <a:bodyPr vert="horz" lIns="99596" tIns="49798" rIns="99596" bIns="49798" rtlCol="0" anchor="ctr">
            <a:noAutofit/>
          </a:bodyPr>
          <a:lstStyle>
            <a:lvl1pPr>
              <a:defRPr lang="en-US" sz="4000" cap="all" dirty="0">
                <a:solidFill>
                  <a:srgbClr val="266DEB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60278"/>
            <a:ext cx="10813084" cy="4373563"/>
          </a:xfrm>
        </p:spPr>
        <p:txBody>
          <a:bodyPr vert="horz" lIns="99596" tIns="49798" rIns="99596" bIns="49798" rtlCol="0">
            <a:normAutofit/>
          </a:bodyPr>
          <a:lstStyle>
            <a:lvl1pPr>
              <a:defRPr lang="zh-TW" altLang="en-US" dirty="0"/>
            </a:lvl1pPr>
            <a:lvl2pPr>
              <a:defRPr lang="en-US" dirty="0"/>
            </a:lvl2pPr>
            <a:lvl3pPr>
              <a:defRPr lang="zh-TW" altLang="en-US" dirty="0"/>
            </a:lvl3pPr>
            <a:lvl4pPr>
              <a:defRPr lang="zh-TW" altLang="en-US" dirty="0"/>
            </a:lvl4pPr>
            <a:lvl5pPr>
              <a:defRPr lang="en-US" dirty="0"/>
            </a:lvl5pPr>
          </a:lstStyle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altLang="zh-TW" dirty="0"/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endParaRPr lang="en-US" dirty="0"/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484" y="6465251"/>
            <a:ext cx="396186" cy="331966"/>
          </a:xfrm>
          <a:prstGeom prst="rect">
            <a:avLst/>
          </a:prstGeom>
        </p:spPr>
        <p:txBody>
          <a:bodyPr/>
          <a:lstStyle>
            <a:lvl1pPr algn="r">
              <a:defRPr sz="94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79119" y="6389362"/>
            <a:ext cx="175429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23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265E7A8-5515-496C-A680-8A14132F1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572392"/>
            <a:ext cx="12191995" cy="304799"/>
          </a:xfrm>
          <a:prstGeom prst="rect">
            <a:avLst/>
          </a:prstGeom>
        </p:spPr>
      </p:pic>
      <p:sp>
        <p:nvSpPr>
          <p:cNvPr id="5" name="Text Box 20">
            <a:extLst>
              <a:ext uri="{FF2B5EF4-FFF2-40B4-BE49-F238E27FC236}">
                <a16:creationId xmlns:a16="http://schemas.microsoft.com/office/drawing/2014/main" id="{E86D36CF-0D70-40E6-854C-732C57E42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2730" y="6682729"/>
            <a:ext cx="587805" cy="105286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fld id="{A314ACFF-7976-4F5D-9197-BB8D168949EC}" type="datetime1">
              <a:rPr kumimoji="0" lang="zh-TW" altLang="en-US" sz="684" spc="17" baseline="0" smtClean="0">
                <a:solidFill>
                  <a:schemeClr val="bg1">
                    <a:lumMod val="95000"/>
                  </a:schemeClr>
                </a:solidFill>
              </a:rPr>
              <a:pPr algn="l" eaLnBrk="1" hangingPunct="1">
                <a:spcBef>
                  <a:spcPct val="30000"/>
                </a:spcBef>
                <a:defRPr/>
              </a:pPr>
              <a:t>2024/12/10</a:t>
            </a:fld>
            <a:endParaRPr lang="en-US" altLang="zh-TW" sz="684" spc="17" baseline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B48C88F3-ADF1-4A31-8D27-EA8A115D6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338" y="6682730"/>
            <a:ext cx="509230" cy="105286"/>
          </a:xfrm>
          <a:prstGeom prst="rect">
            <a:avLst/>
          </a:prstGeom>
          <a:solidFill>
            <a:srgbClr val="D04D58"/>
          </a:solidFill>
          <a:ln>
            <a:noFill/>
          </a:ln>
        </p:spPr>
        <p:txBody>
          <a:bodyPr wrap="square"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TSMC, Ltd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9F67F065-697A-40F4-BE68-74E3DF3C17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45850" y="6682729"/>
            <a:ext cx="188237" cy="105285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©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MSIPCMContentMarking" descr="{&quot;HashCode&quot;:1484396177,&quot;Placement&quot;:&quot;Footer&quot;,&quot;Top&quot;:520.68866,&quot;Left&quot;:884.1325,&quot;SlideWidth&quot;:960,&quot;SlideHeight&quot;:540}">
            <a:extLst>
              <a:ext uri="{FF2B5EF4-FFF2-40B4-BE49-F238E27FC236}">
                <a16:creationId xmlns:a16="http://schemas.microsoft.com/office/drawing/2014/main" id="{DCD6DF5B-5A1E-48BA-9737-7932FC6588F3}"/>
              </a:ext>
            </a:extLst>
          </p:cNvPr>
          <p:cNvSpPr txBox="1"/>
          <p:nvPr userDrawn="1"/>
        </p:nvSpPr>
        <p:spPr>
          <a:xfrm>
            <a:off x="11228483" y="6612746"/>
            <a:ext cx="96351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TW" sz="900">
                <a:solidFill>
                  <a:srgbClr val="FFFFFF"/>
                </a:solidFill>
                <a:latin typeface="Calibri" panose="020F0502020204030204" pitchFamily="34" charset="0"/>
              </a:rPr>
              <a:t>TSMC Property</a:t>
            </a:r>
            <a:endParaRPr lang="zh-TW" altLang="en-US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78F5AC4-3946-48BC-984B-45C1B41CE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2" y="6672147"/>
            <a:ext cx="457143" cy="1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668"/>
            <a:ext cx="10813083" cy="1219200"/>
          </a:xfrm>
        </p:spPr>
        <p:txBody>
          <a:bodyPr vert="horz" lIns="99596" tIns="49798" rIns="99596" bIns="49798" rtlCol="0" anchor="ctr">
            <a:noAutofit/>
          </a:bodyPr>
          <a:lstStyle>
            <a:lvl1pPr>
              <a:defRPr lang="en-US" sz="4800" cap="all" spc="-100" dirty="0">
                <a:solidFill>
                  <a:srgbClr val="BB1933"/>
                </a:solidFill>
              </a:defRPr>
            </a:lvl1pPr>
          </a:lstStyle>
          <a:p>
            <a:pPr lvl="0" fontAlgn="auto">
              <a:lnSpc>
                <a:spcPts val="5000"/>
              </a:lnSpc>
              <a:spcAft>
                <a:spcPts val="0"/>
              </a:spcAft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60278"/>
            <a:ext cx="10813084" cy="4373563"/>
          </a:xfrm>
        </p:spPr>
        <p:txBody>
          <a:bodyPr vert="horz" lIns="99596" tIns="49798" rIns="99596" bIns="49798" rtlCol="0">
            <a:normAutofit/>
          </a:bodyPr>
          <a:lstStyle>
            <a:lvl1pPr>
              <a:buClr>
                <a:srgbClr val="BB1933"/>
              </a:buClr>
              <a:defRPr lang="zh-TW" altLang="en-US" dirty="0"/>
            </a:lvl1pPr>
            <a:lvl2pPr>
              <a:buClr>
                <a:srgbClr val="BB1933"/>
              </a:buClr>
              <a:defRPr lang="en-US" dirty="0"/>
            </a:lvl2pPr>
            <a:lvl3pPr>
              <a:buClr>
                <a:srgbClr val="C00000"/>
              </a:buClr>
              <a:defRPr lang="zh-TW" altLang="en-US" dirty="0"/>
            </a:lvl3pPr>
            <a:lvl4pPr>
              <a:defRPr lang="zh-TW" altLang="en-US" dirty="0"/>
            </a:lvl4pPr>
            <a:lvl5pPr>
              <a:defRPr lang="en-US" dirty="0"/>
            </a:lvl5pPr>
          </a:lstStyle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altLang="zh-TW" dirty="0"/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endParaRPr lang="en-US" dirty="0"/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9BD0A7-4E25-442C-A1D9-08A3FE9BD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572392"/>
            <a:ext cx="12191995" cy="304799"/>
          </a:xfrm>
          <a:prstGeom prst="rect">
            <a:avLst/>
          </a:prstGeom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F34FB6CE-AB0D-471F-9794-03B0A7ECE8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2730" y="6682729"/>
            <a:ext cx="587805" cy="105286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fld id="{A314ACFF-7976-4F5D-9197-BB8D168949EC}" type="datetime1">
              <a:rPr kumimoji="0" lang="zh-TW" altLang="en-US" sz="684" spc="17" baseline="0" smtClean="0">
                <a:solidFill>
                  <a:schemeClr val="bg1">
                    <a:lumMod val="95000"/>
                  </a:schemeClr>
                </a:solidFill>
              </a:rPr>
              <a:pPr algn="l" eaLnBrk="1" hangingPunct="1">
                <a:spcBef>
                  <a:spcPct val="30000"/>
                </a:spcBef>
                <a:defRPr/>
              </a:pPr>
              <a:t>2024/12/10</a:t>
            </a:fld>
            <a:endParaRPr lang="en-US" altLang="zh-TW" sz="684" spc="17" baseline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C2ECFD6-7B17-4BF4-BD83-570BD3C02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338" y="6682730"/>
            <a:ext cx="509230" cy="105286"/>
          </a:xfrm>
          <a:prstGeom prst="rect">
            <a:avLst/>
          </a:prstGeom>
          <a:solidFill>
            <a:srgbClr val="D04D58"/>
          </a:solidFill>
          <a:ln>
            <a:noFill/>
          </a:ln>
        </p:spPr>
        <p:txBody>
          <a:bodyPr wrap="square"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TSMC, Ltd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14E358FA-16DF-40DA-A7B1-9082412B30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45850" y="6682729"/>
            <a:ext cx="188237" cy="105285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©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MSIPCMContentMarking" descr="{&quot;HashCode&quot;:1484396177,&quot;Placement&quot;:&quot;Footer&quot;,&quot;Top&quot;:520.68866,&quot;Left&quot;:884.1325,&quot;SlideWidth&quot;:960,&quot;SlideHeight&quot;:540}">
            <a:extLst>
              <a:ext uri="{FF2B5EF4-FFF2-40B4-BE49-F238E27FC236}">
                <a16:creationId xmlns:a16="http://schemas.microsoft.com/office/drawing/2014/main" id="{FD8F72AD-87C5-4E50-B001-9041F67E6CDA}"/>
              </a:ext>
            </a:extLst>
          </p:cNvPr>
          <p:cNvSpPr txBox="1"/>
          <p:nvPr userDrawn="1"/>
        </p:nvSpPr>
        <p:spPr>
          <a:xfrm>
            <a:off x="11228483" y="6612746"/>
            <a:ext cx="96351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TW" sz="900">
                <a:solidFill>
                  <a:srgbClr val="FFFFFF"/>
                </a:solidFill>
                <a:latin typeface="Calibri" panose="020F0502020204030204" pitchFamily="34" charset="0"/>
              </a:rPr>
              <a:t>TSMC Property</a:t>
            </a:r>
            <a:endParaRPr lang="zh-TW" altLang="en-US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94FF9F4-9B45-4070-9CD4-1FA9C10BE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2" y="6672147"/>
            <a:ext cx="457143" cy="1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13A96-43A0-478B-8698-5EF77396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521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77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622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31379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94" y="365238"/>
            <a:ext cx="10335096" cy="1219200"/>
          </a:xfrm>
        </p:spPr>
        <p:txBody>
          <a:bodyPr vert="horz" lIns="99596" tIns="49798" rIns="99596" bIns="49798" rtlCol="0" anchor="ctr">
            <a:normAutofit/>
          </a:bodyPr>
          <a:lstStyle>
            <a:lvl1pPr>
              <a:defRPr kumimoji="1" lang="en-US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fontAlgn="base">
              <a:lnSpc>
                <a:spcPts val="4000"/>
              </a:lnSpc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9890" y="6259249"/>
            <a:ext cx="513149" cy="365125"/>
          </a:xfrm>
          <a:prstGeom prst="rect">
            <a:avLst/>
          </a:prstGeom>
        </p:spPr>
        <p:txBody>
          <a:bodyPr/>
          <a:lstStyle>
            <a:lvl1pPr algn="r">
              <a:defRPr sz="941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941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41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0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867" y="5497513"/>
            <a:ext cx="10871200" cy="457200"/>
          </a:xfrm>
        </p:spPr>
        <p:txBody>
          <a:bodyPr/>
          <a:lstStyle>
            <a:lvl1pPr marL="0" indent="0">
              <a:buNone/>
              <a:defRPr sz="1454"/>
            </a:lvl1pPr>
            <a:lvl2pPr marL="425824" indent="0">
              <a:buNone/>
              <a:defRPr sz="1112"/>
            </a:lvl2pPr>
            <a:lvl3pPr marL="851649" indent="0">
              <a:buNone/>
              <a:defRPr sz="941"/>
            </a:lvl3pPr>
            <a:lvl4pPr marL="1277474" indent="0">
              <a:buNone/>
              <a:defRPr sz="855"/>
            </a:lvl4pPr>
            <a:lvl5pPr marL="1703298" indent="0">
              <a:buNone/>
              <a:defRPr sz="855"/>
            </a:lvl5pPr>
            <a:lvl6pPr marL="2129123" indent="0">
              <a:buNone/>
              <a:defRPr sz="855"/>
            </a:lvl6pPr>
            <a:lvl7pPr marL="2554947" indent="0">
              <a:buNone/>
              <a:defRPr sz="855"/>
            </a:lvl7pPr>
            <a:lvl8pPr marL="2980773" indent="0">
              <a:buNone/>
              <a:defRPr sz="855"/>
            </a:lvl8pPr>
            <a:lvl9pPr marL="3406597" indent="0">
              <a:buNone/>
              <a:defRPr sz="8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867" y="6152323"/>
            <a:ext cx="4572000" cy="304800"/>
          </a:xfrm>
          <a:prstGeom prst="rect">
            <a:avLst/>
          </a:prstGeom>
        </p:spPr>
        <p:txBody>
          <a:bodyPr lIns="99596" tIns="49798" rIns="99596" bIns="49798"/>
          <a:lstStyle/>
          <a:p>
            <a:fld id="{FC8938FE-A51F-4701-BF1E-972C21632786}" type="datetime1">
              <a:rPr lang="zh-TW" altLang="en-US" smtClean="0"/>
              <a:t>2024/12/10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5867" y="6472999"/>
            <a:ext cx="4572000" cy="283845"/>
          </a:xfrm>
          <a:prstGeom prst="rect">
            <a:avLst/>
          </a:prstGeom>
        </p:spPr>
        <p:txBody>
          <a:bodyPr lIns="99596" tIns="49798" rIns="99596" bIns="4979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0123" y="5733256"/>
            <a:ext cx="17542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867" y="4735513"/>
            <a:ext cx="10871200" cy="762000"/>
          </a:xfrm>
        </p:spPr>
        <p:txBody>
          <a:bodyPr anchor="t">
            <a:normAutofit/>
          </a:bodyPr>
          <a:lstStyle>
            <a:lvl1pPr>
              <a:defRPr sz="2993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825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8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26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70023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>
            <a:extLst>
              <a:ext uri="{FF2B5EF4-FFF2-40B4-BE49-F238E27FC236}">
                <a16:creationId xmlns:a16="http://schemas.microsoft.com/office/drawing/2014/main" id="{772AD826-4F99-498E-9961-BA8CB54A99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3" b="87799"/>
          <a:stretch/>
        </p:blipFill>
        <p:spPr bwMode="auto">
          <a:xfrm>
            <a:off x="11136560" y="0"/>
            <a:ext cx="1055440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8BCBA88-40C0-4B06-991B-2358F77D7B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530225"/>
            <a:ext cx="21955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6">
            <a:extLst>
              <a:ext uri="{FF2B5EF4-FFF2-40B4-BE49-F238E27FC236}">
                <a16:creationId xmlns:a16="http://schemas.microsoft.com/office/drawing/2014/main" id="{C2072863-ABB2-42F4-9173-6B11EEAE6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7613" y="2382838"/>
            <a:ext cx="2579687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solidFill>
                  <a:srgbClr val="C0C0C0"/>
                </a:solidFill>
              </a:rPr>
              <a:t>Unleash</a:t>
            </a:r>
            <a:r>
              <a:rPr lang="en-US" altLang="zh-TW" sz="2800" dirty="0">
                <a:solidFill>
                  <a:srgbClr val="C0C0C0"/>
                </a:solidFill>
              </a:rPr>
              <a:t> </a:t>
            </a:r>
            <a:r>
              <a:rPr lang="en-US" altLang="zh-TW" sz="2000" dirty="0">
                <a:solidFill>
                  <a:srgbClr val="C0C0C0"/>
                </a:solidFill>
              </a:rPr>
              <a:t>Innovation</a:t>
            </a:r>
            <a:endParaRPr lang="zh-TW" altLang="en-US" sz="2000" baseline="30000" dirty="0">
              <a:solidFill>
                <a:srgbClr val="C0C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6368" y="3227041"/>
            <a:ext cx="9982200" cy="1304925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en-US" altLang="zh-TW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00968" y="4979640"/>
            <a:ext cx="9982200" cy="6096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 altLang="zh-TW"/>
              <a:t>Click to edit Master subtitle style</a:t>
            </a:r>
            <a:endParaRPr lang="en-US" altLang="zh-TW" dirty="0"/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ED03C19-5C0A-4DD1-8525-3429B80CA9D3}"/>
              </a:ext>
            </a:extLst>
          </p:cNvPr>
          <p:cNvSpPr/>
          <p:nvPr userDrawn="1"/>
        </p:nvSpPr>
        <p:spPr bwMode="white">
          <a:xfrm rot="10800000">
            <a:off x="5916001" y="6627599"/>
            <a:ext cx="360000" cy="23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800"/>
          </a:p>
        </p:txBody>
      </p:sp>
    </p:spTree>
    <p:extLst>
      <p:ext uri="{BB962C8B-B14F-4D97-AF65-F5344CB8AC3E}">
        <p14:creationId xmlns:p14="http://schemas.microsoft.com/office/powerpoint/2010/main" val="177493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15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7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53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6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68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207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13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847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29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47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40800" y="271464"/>
            <a:ext cx="2743200" cy="5595937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09085" y="271464"/>
            <a:ext cx="8028516" cy="5595937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83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13A96-43A0-478B-8698-5EF77396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408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1921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477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949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96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668"/>
            <a:ext cx="10813083" cy="1219200"/>
          </a:xfrm>
        </p:spPr>
        <p:txBody>
          <a:bodyPr vert="horz" lIns="99596" tIns="49798" rIns="99596" bIns="49798" rtlCol="0" anchor="ctr">
            <a:normAutofit/>
          </a:bodyPr>
          <a:lstStyle>
            <a:lvl1pPr algn="ctr">
              <a:defRPr kumimoji="1" lang="en-US" sz="4000" cap="none" spc="0" baseline="0" dirty="0">
                <a:solidFill>
                  <a:srgbClr val="3232A0"/>
                </a:solidFill>
                <a:latin typeface="+mn-lt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60278"/>
            <a:ext cx="10813084" cy="4373563"/>
          </a:xfrm>
        </p:spPr>
        <p:txBody>
          <a:bodyPr vert="horz" lIns="99596" tIns="49798" rIns="99596" bIns="49798" rtlCol="0">
            <a:normAutofit/>
          </a:bodyPr>
          <a:lstStyle>
            <a:lvl1pPr>
              <a:defRPr lang="zh-TW" altLang="en-US" dirty="0"/>
            </a:lvl1pPr>
            <a:lvl2pPr>
              <a:defRPr lang="en-US" dirty="0"/>
            </a:lvl2pPr>
            <a:lvl3pPr>
              <a:defRPr lang="zh-TW" altLang="en-US" dirty="0"/>
            </a:lvl3pPr>
            <a:lvl4pPr>
              <a:defRPr lang="zh-TW" altLang="en-US" dirty="0"/>
            </a:lvl4pPr>
            <a:lvl5pPr>
              <a:defRPr lang="en-US" dirty="0"/>
            </a:lvl5pPr>
          </a:lstStyle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altLang="zh-TW" dirty="0"/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endParaRPr lang="en-US" dirty="0"/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484" y="6465251"/>
            <a:ext cx="396186" cy="331966"/>
          </a:xfrm>
          <a:prstGeom prst="rect">
            <a:avLst/>
          </a:prstGeom>
        </p:spPr>
        <p:txBody>
          <a:bodyPr/>
          <a:lstStyle>
            <a:lvl1pPr algn="r">
              <a:defRPr sz="94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79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4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45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265E7A8-5515-496C-A680-8A14132F1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572392"/>
            <a:ext cx="12191995" cy="304799"/>
          </a:xfrm>
          <a:prstGeom prst="rect">
            <a:avLst/>
          </a:prstGeom>
        </p:spPr>
      </p:pic>
      <p:sp>
        <p:nvSpPr>
          <p:cNvPr id="5" name="Text Box 20">
            <a:extLst>
              <a:ext uri="{FF2B5EF4-FFF2-40B4-BE49-F238E27FC236}">
                <a16:creationId xmlns:a16="http://schemas.microsoft.com/office/drawing/2014/main" id="{E86D36CF-0D70-40E6-854C-732C57E42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2730" y="6682729"/>
            <a:ext cx="587805" cy="105286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fld id="{A314ACFF-7976-4F5D-9197-BB8D168949EC}" type="datetime1">
              <a:rPr kumimoji="0" lang="zh-TW" altLang="en-US" sz="684" spc="17" baseline="0" smtClean="0">
                <a:solidFill>
                  <a:schemeClr val="bg1">
                    <a:lumMod val="95000"/>
                  </a:schemeClr>
                </a:solidFill>
              </a:rPr>
              <a:pPr algn="l" eaLnBrk="1" hangingPunct="1">
                <a:spcBef>
                  <a:spcPct val="30000"/>
                </a:spcBef>
                <a:defRPr/>
              </a:pPr>
              <a:t>2024/12/10</a:t>
            </a:fld>
            <a:endParaRPr lang="en-US" altLang="zh-TW" sz="684" spc="17" baseline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B48C88F3-ADF1-4A31-8D27-EA8A115D6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338" y="6682730"/>
            <a:ext cx="509230" cy="105286"/>
          </a:xfrm>
          <a:prstGeom prst="rect">
            <a:avLst/>
          </a:prstGeom>
          <a:solidFill>
            <a:srgbClr val="D04D58"/>
          </a:solidFill>
          <a:ln>
            <a:noFill/>
          </a:ln>
        </p:spPr>
        <p:txBody>
          <a:bodyPr wrap="square"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TSMC, Ltd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9F67F065-697A-40F4-BE68-74E3DF3C17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45850" y="6682729"/>
            <a:ext cx="188237" cy="105285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©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MSIPCMContentMarking" descr="{&quot;HashCode&quot;:1484396177,&quot;Placement&quot;:&quot;Footer&quot;,&quot;Top&quot;:520.68866,&quot;Left&quot;:884.1325,&quot;SlideWidth&quot;:960,&quot;SlideHeight&quot;:540}">
            <a:extLst>
              <a:ext uri="{FF2B5EF4-FFF2-40B4-BE49-F238E27FC236}">
                <a16:creationId xmlns:a16="http://schemas.microsoft.com/office/drawing/2014/main" id="{DCD6DF5B-5A1E-48BA-9737-7932FC6588F3}"/>
              </a:ext>
            </a:extLst>
          </p:cNvPr>
          <p:cNvSpPr txBox="1"/>
          <p:nvPr userDrawn="1"/>
        </p:nvSpPr>
        <p:spPr>
          <a:xfrm>
            <a:off x="11228483" y="6612746"/>
            <a:ext cx="96351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TW" sz="900">
                <a:solidFill>
                  <a:srgbClr val="FFFFFF"/>
                </a:solidFill>
                <a:latin typeface="Calibri" panose="020F0502020204030204" pitchFamily="34" charset="0"/>
              </a:rPr>
              <a:t>TSMC Property</a:t>
            </a:r>
            <a:endParaRPr lang="zh-TW" altLang="en-US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78F5AC4-3946-48BC-984B-45C1B41CE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2" y="6672147"/>
            <a:ext cx="457143" cy="1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8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668"/>
            <a:ext cx="10813083" cy="1219200"/>
          </a:xfrm>
        </p:spPr>
        <p:txBody>
          <a:bodyPr vert="horz" lIns="99596" tIns="49798" rIns="99596" bIns="49798" rtlCol="0" anchor="ctr">
            <a:noAutofit/>
          </a:bodyPr>
          <a:lstStyle>
            <a:lvl1pPr>
              <a:defRPr lang="en-US" sz="4800" cap="all" spc="-100" dirty="0">
                <a:solidFill>
                  <a:srgbClr val="BB1933"/>
                </a:solidFill>
              </a:defRPr>
            </a:lvl1pPr>
          </a:lstStyle>
          <a:p>
            <a:pPr lvl="0" fontAlgn="auto">
              <a:lnSpc>
                <a:spcPts val="5000"/>
              </a:lnSpc>
              <a:spcAft>
                <a:spcPts val="0"/>
              </a:spcAft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60278"/>
            <a:ext cx="10813084" cy="4373563"/>
          </a:xfrm>
        </p:spPr>
        <p:txBody>
          <a:bodyPr vert="horz" lIns="99596" tIns="49798" rIns="99596" bIns="49798" rtlCol="0">
            <a:normAutofit/>
          </a:bodyPr>
          <a:lstStyle>
            <a:lvl1pPr>
              <a:buClr>
                <a:srgbClr val="BB1933"/>
              </a:buClr>
              <a:defRPr lang="zh-TW" altLang="en-US" dirty="0"/>
            </a:lvl1pPr>
            <a:lvl2pPr>
              <a:buClr>
                <a:srgbClr val="BB1933"/>
              </a:buClr>
              <a:defRPr lang="en-US" dirty="0"/>
            </a:lvl2pPr>
            <a:lvl3pPr>
              <a:buClr>
                <a:srgbClr val="C00000"/>
              </a:buClr>
              <a:defRPr lang="zh-TW" altLang="en-US" dirty="0"/>
            </a:lvl3pPr>
            <a:lvl4pPr>
              <a:defRPr lang="zh-TW" altLang="en-US" dirty="0"/>
            </a:lvl4pPr>
            <a:lvl5pPr>
              <a:defRPr lang="en-US" dirty="0"/>
            </a:lvl5pPr>
          </a:lstStyle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altLang="zh-TW" dirty="0"/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endParaRPr lang="en-US" dirty="0"/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9BD0A7-4E25-442C-A1D9-08A3FE9BD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572392"/>
            <a:ext cx="12191995" cy="304799"/>
          </a:xfrm>
          <a:prstGeom prst="rect">
            <a:avLst/>
          </a:prstGeom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F34FB6CE-AB0D-471F-9794-03B0A7ECE8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2730" y="6682729"/>
            <a:ext cx="587805" cy="105286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fld id="{A314ACFF-7976-4F5D-9197-BB8D168949EC}" type="datetime1">
              <a:rPr kumimoji="0" lang="zh-TW" altLang="en-US" sz="684" spc="17" baseline="0" smtClean="0">
                <a:solidFill>
                  <a:schemeClr val="bg1">
                    <a:lumMod val="95000"/>
                  </a:schemeClr>
                </a:solidFill>
              </a:rPr>
              <a:pPr algn="l" eaLnBrk="1" hangingPunct="1">
                <a:spcBef>
                  <a:spcPct val="30000"/>
                </a:spcBef>
                <a:defRPr/>
              </a:pPr>
              <a:t>2024/12/10</a:t>
            </a:fld>
            <a:endParaRPr lang="en-US" altLang="zh-TW" sz="684" spc="17" baseline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C2ECFD6-7B17-4BF4-BD83-570BD3C02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338" y="6682730"/>
            <a:ext cx="509230" cy="105286"/>
          </a:xfrm>
          <a:prstGeom prst="rect">
            <a:avLst/>
          </a:prstGeom>
          <a:solidFill>
            <a:srgbClr val="D04D58"/>
          </a:solidFill>
          <a:ln>
            <a:noFill/>
          </a:ln>
        </p:spPr>
        <p:txBody>
          <a:bodyPr wrap="square"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TSMC, Ltd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14E358FA-16DF-40DA-A7B1-9082412B30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45850" y="6682729"/>
            <a:ext cx="188237" cy="105285"/>
          </a:xfrm>
          <a:prstGeom prst="rect">
            <a:avLst/>
          </a:prstGeom>
          <a:solidFill>
            <a:srgbClr val="CF4E5C"/>
          </a:solidFill>
          <a:ln>
            <a:noFill/>
          </a:ln>
        </p:spPr>
        <p:txBody>
          <a:bodyPr lIns="30784" tIns="0" rIns="30784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kumimoji="0" lang="en-US" altLang="zh-TW" sz="684" dirty="0">
                <a:solidFill>
                  <a:schemeClr val="bg1">
                    <a:lumMod val="95000"/>
                  </a:schemeClr>
                </a:solidFill>
              </a:rPr>
              <a:t>©</a:t>
            </a:r>
            <a:endParaRPr lang="en-US" altLang="zh-TW" sz="68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MSIPCMContentMarking" descr="{&quot;HashCode&quot;:1484396177,&quot;Placement&quot;:&quot;Footer&quot;,&quot;Top&quot;:520.68866,&quot;Left&quot;:884.1325,&quot;SlideWidth&quot;:960,&quot;SlideHeight&quot;:540}">
            <a:extLst>
              <a:ext uri="{FF2B5EF4-FFF2-40B4-BE49-F238E27FC236}">
                <a16:creationId xmlns:a16="http://schemas.microsoft.com/office/drawing/2014/main" id="{FD8F72AD-87C5-4E50-B001-9041F67E6CDA}"/>
              </a:ext>
            </a:extLst>
          </p:cNvPr>
          <p:cNvSpPr txBox="1"/>
          <p:nvPr userDrawn="1"/>
        </p:nvSpPr>
        <p:spPr>
          <a:xfrm>
            <a:off x="11228483" y="6612746"/>
            <a:ext cx="96351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TW" sz="900">
                <a:solidFill>
                  <a:srgbClr val="FFFFFF"/>
                </a:solidFill>
                <a:latin typeface="Calibri" panose="020F0502020204030204" pitchFamily="34" charset="0"/>
              </a:rPr>
              <a:t>TSMC Property</a:t>
            </a:r>
            <a:endParaRPr lang="zh-TW" altLang="en-US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94FF9F4-9B45-4070-9CD4-1FA9C10BE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2" y="6672147"/>
            <a:ext cx="457143" cy="1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13A96-43A0-478B-8698-5EF77396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30790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64153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603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336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67289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94" y="0"/>
            <a:ext cx="10335096" cy="1219200"/>
          </a:xfrm>
        </p:spPr>
        <p:txBody>
          <a:bodyPr vert="horz" lIns="99596" tIns="49798" rIns="99596" bIns="49798" rtlCol="0" anchor="ctr">
            <a:normAutofit/>
          </a:bodyPr>
          <a:lstStyle>
            <a:lvl1pPr algn="ctr">
              <a:defRPr kumimoji="1" lang="en-US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fontAlgn="base">
              <a:lnSpc>
                <a:spcPts val="4000"/>
              </a:lnSpc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9890" y="6259249"/>
            <a:ext cx="513149" cy="365125"/>
          </a:xfrm>
          <a:prstGeom prst="rect">
            <a:avLst/>
          </a:prstGeom>
        </p:spPr>
        <p:txBody>
          <a:bodyPr/>
          <a:lstStyle>
            <a:lvl1pPr algn="r">
              <a:defRPr sz="941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941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41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9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867" y="5497513"/>
            <a:ext cx="10871200" cy="457200"/>
          </a:xfrm>
        </p:spPr>
        <p:txBody>
          <a:bodyPr/>
          <a:lstStyle>
            <a:lvl1pPr marL="0" indent="0">
              <a:buNone/>
              <a:defRPr sz="1454"/>
            </a:lvl1pPr>
            <a:lvl2pPr marL="425824" indent="0">
              <a:buNone/>
              <a:defRPr sz="1112"/>
            </a:lvl2pPr>
            <a:lvl3pPr marL="851649" indent="0">
              <a:buNone/>
              <a:defRPr sz="941"/>
            </a:lvl3pPr>
            <a:lvl4pPr marL="1277474" indent="0">
              <a:buNone/>
              <a:defRPr sz="855"/>
            </a:lvl4pPr>
            <a:lvl5pPr marL="1703298" indent="0">
              <a:buNone/>
              <a:defRPr sz="855"/>
            </a:lvl5pPr>
            <a:lvl6pPr marL="2129123" indent="0">
              <a:buNone/>
              <a:defRPr sz="855"/>
            </a:lvl6pPr>
            <a:lvl7pPr marL="2554947" indent="0">
              <a:buNone/>
              <a:defRPr sz="855"/>
            </a:lvl7pPr>
            <a:lvl8pPr marL="2980773" indent="0">
              <a:buNone/>
              <a:defRPr sz="855"/>
            </a:lvl8pPr>
            <a:lvl9pPr marL="3406597" indent="0">
              <a:buNone/>
              <a:defRPr sz="8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867" y="6152323"/>
            <a:ext cx="4572000" cy="304800"/>
          </a:xfrm>
          <a:prstGeom prst="rect">
            <a:avLst/>
          </a:prstGeom>
        </p:spPr>
        <p:txBody>
          <a:bodyPr lIns="99596" tIns="49798" rIns="99596" bIns="49798"/>
          <a:lstStyle/>
          <a:p>
            <a:fld id="{FC8938FE-A51F-4701-BF1E-972C21632786}" type="datetime1">
              <a:rPr lang="zh-TW" altLang="en-US" smtClean="0"/>
              <a:t>2024/12/10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5867" y="6472999"/>
            <a:ext cx="4572000" cy="283845"/>
          </a:xfrm>
          <a:prstGeom prst="rect">
            <a:avLst/>
          </a:prstGeom>
        </p:spPr>
        <p:txBody>
          <a:bodyPr lIns="99596" tIns="49798" rIns="99596" bIns="4979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0123" y="5733256"/>
            <a:ext cx="17542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867" y="4735513"/>
            <a:ext cx="10871200" cy="762000"/>
          </a:xfrm>
        </p:spPr>
        <p:txBody>
          <a:bodyPr anchor="t">
            <a:normAutofit/>
          </a:bodyPr>
          <a:lstStyle>
            <a:lvl1pPr>
              <a:defRPr sz="2993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6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MC_IMG_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E14E16C2-D405-4275-8AB2-10954BE228C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7528" y="258246"/>
            <a:ext cx="9217111" cy="648072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68AC743D-F7E7-4D48-8824-6DA5D36F7D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273" y="1052736"/>
            <a:ext cx="11521454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點擊中央圖示插入圖片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E85235F-C985-478A-AC38-535BD9D8E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3" y="288587"/>
            <a:ext cx="615433" cy="4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81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7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C0D2EFEF-9CB7-438E-81A4-F05EE562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</a:blip>
          <a:srcRect b="9880"/>
          <a:stretch/>
        </p:blipFill>
        <p:spPr>
          <a:xfrm>
            <a:off x="-23446" y="-16912"/>
            <a:ext cx="12244021" cy="6904892"/>
          </a:xfrm>
          <a:prstGeom prst="rect">
            <a:avLst/>
          </a:prstGeom>
        </p:spPr>
      </p:pic>
      <p:sp>
        <p:nvSpPr>
          <p:cNvPr id="1028" name="Rectangle 10">
            <a:extLst>
              <a:ext uri="{FF2B5EF4-FFF2-40B4-BE49-F238E27FC236}">
                <a16:creationId xmlns:a16="http://schemas.microsoft.com/office/drawing/2014/main" id="{020F9186-B7A6-4F6A-BF30-A78BD878552E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711200" y="15240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Bullet point 1 will be here (Arial 24 Bold)</a:t>
            </a:r>
          </a:p>
          <a:p>
            <a:pPr lvl="1"/>
            <a:r>
              <a:rPr lang="en-US" altLang="zh-TW"/>
              <a:t>Bullet point goes here (Arial 20 Bold)</a:t>
            </a:r>
          </a:p>
          <a:p>
            <a:pPr lvl="2"/>
            <a:r>
              <a:rPr lang="en-US" altLang="zh-TW"/>
              <a:t>Bullet point goes in here (Arial 18 Bold)</a:t>
            </a:r>
          </a:p>
          <a:p>
            <a:pPr lvl="3"/>
            <a:r>
              <a:rPr lang="en-US" altLang="zh-TW"/>
              <a:t>Bullet point goes here (Arial 16)</a:t>
            </a:r>
          </a:p>
          <a:p>
            <a:pPr lvl="0"/>
            <a:r>
              <a:rPr lang="en-US" altLang="zh-TW"/>
              <a:t>Bullet point 2 will be here (Arial 24 Bold)</a:t>
            </a:r>
          </a:p>
          <a:p>
            <a:pPr lvl="1"/>
            <a:r>
              <a:rPr lang="en-US" altLang="zh-TW"/>
              <a:t>Bullet point goes here (Arial 20 Bold)</a:t>
            </a:r>
          </a:p>
          <a:p>
            <a:pPr lvl="2"/>
            <a:r>
              <a:rPr lang="en-US" altLang="zh-TW"/>
              <a:t>Bullet point goes in here (Arial 18 Bold)</a:t>
            </a:r>
          </a:p>
          <a:p>
            <a:pPr lvl="3"/>
            <a:r>
              <a:rPr lang="en-US" altLang="zh-TW"/>
              <a:t>Bullet point goes here (Arial 16)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D4100F9E-A9C1-41A8-B9A7-F73E6066EE77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09613" y="271463"/>
            <a:ext cx="10974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Headline Title Goes Here (Arial 32 Bold)</a:t>
            </a:r>
          </a:p>
        </p:txBody>
      </p:sp>
      <p:sp>
        <p:nvSpPr>
          <p:cNvPr id="1034" name="文字方塊 17">
            <a:extLst>
              <a:ext uri="{FF2B5EF4-FFF2-40B4-BE49-F238E27FC236}">
                <a16:creationId xmlns:a16="http://schemas.microsoft.com/office/drawing/2014/main" id="{5B57FFE1-3DCF-437D-9ECA-46F54EFC38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87100" y="593725"/>
            <a:ext cx="11398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en-US" altLang="zh-TW" sz="800" dirty="0">
                <a:solidFill>
                  <a:srgbClr val="A6A6A6"/>
                </a:solidFill>
              </a:rPr>
              <a:t>Unleash</a:t>
            </a:r>
            <a:r>
              <a:rPr lang="en-US" altLang="zh-TW" sz="1000" dirty="0">
                <a:solidFill>
                  <a:srgbClr val="A6A6A6"/>
                </a:solidFill>
              </a:rPr>
              <a:t> </a:t>
            </a:r>
            <a:r>
              <a:rPr lang="en-US" altLang="zh-TW" sz="800" dirty="0">
                <a:solidFill>
                  <a:srgbClr val="A6A6A6"/>
                </a:solidFill>
              </a:rPr>
              <a:t>Innovation</a:t>
            </a:r>
            <a:endParaRPr lang="zh-TW" altLang="en-US" sz="800" baseline="50000" dirty="0">
              <a:solidFill>
                <a:srgbClr val="A6A6A6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0CCAA61-7F4E-4F17-9426-2C7F54837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119063"/>
            <a:ext cx="612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88D9DB6-D7AA-4AA9-8125-0F0BB01D5822}"/>
              </a:ext>
            </a:extLst>
          </p:cNvPr>
          <p:cNvSpPr/>
          <p:nvPr userDrawn="1"/>
        </p:nvSpPr>
        <p:spPr bwMode="white">
          <a:xfrm rot="10800000">
            <a:off x="0" y="6627599"/>
            <a:ext cx="12192000" cy="23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800"/>
          </a:p>
        </p:txBody>
      </p:sp>
      <p:grpSp>
        <p:nvGrpSpPr>
          <p:cNvPr id="18" name="群組 1">
            <a:extLst>
              <a:ext uri="{FF2B5EF4-FFF2-40B4-BE49-F238E27FC236}">
                <a16:creationId xmlns:a16="http://schemas.microsoft.com/office/drawing/2014/main" id="{21CEA0F3-2887-4FF7-B0DD-70A6985F1D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738" y="6674877"/>
            <a:ext cx="1155556" cy="138499"/>
            <a:chOff x="198964" y="6156267"/>
            <a:chExt cx="1004221" cy="139470"/>
          </a:xfrm>
        </p:grpSpPr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622664D8-DEF9-419A-B617-9D2CB9A44B3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64281" y="6156267"/>
              <a:ext cx="638904" cy="139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</a:rPr>
                <a:t>TSMC, Ltd</a:t>
              </a:r>
              <a:endParaRPr lang="en-US" altLang="zh-TW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34C8656D-DFD3-4B94-8819-800B4119041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8964" y="6156267"/>
              <a:ext cx="143478" cy="139470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</a:rPr>
                <a:t>©</a:t>
              </a:r>
              <a:endParaRPr lang="en-US" altLang="zh-TW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Box 27">
            <a:extLst>
              <a:ext uri="{FF2B5EF4-FFF2-40B4-BE49-F238E27FC236}">
                <a16:creationId xmlns:a16="http://schemas.microsoft.com/office/drawing/2014/main" id="{65780E8A-945F-4ECA-92D5-F0A00FEF5E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88695" y="6623237"/>
            <a:ext cx="61461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fld id="{5FDCD46C-A757-47C9-B249-9BEAD46DF0D1}" type="slidenum">
              <a:rPr kumimoji="0" lang="en-US" altLang="zh-TW" sz="900" smtClean="0">
                <a:solidFill>
                  <a:schemeClr val="bg1"/>
                </a:solidFill>
              </a:rPr>
              <a:pPr algn="ctr" eaLnBrk="1" hangingPunct="1">
                <a:spcBef>
                  <a:spcPct val="30000"/>
                </a:spcBef>
                <a:defRPr/>
              </a:pPr>
              <a:t>‹#›</a:t>
            </a:fld>
            <a:endParaRPr kumimoji="0" lang="en-US" altLang="zh-TW" sz="900" dirty="0">
              <a:solidFill>
                <a:schemeClr val="bg1"/>
              </a:solidFill>
            </a:endParaRPr>
          </a:p>
        </p:txBody>
      </p:sp>
      <p:cxnSp>
        <p:nvCxnSpPr>
          <p:cNvPr id="23" name="直線接點 2">
            <a:extLst>
              <a:ext uri="{FF2B5EF4-FFF2-40B4-BE49-F238E27FC236}">
                <a16:creationId xmlns:a16="http://schemas.microsoft.com/office/drawing/2014/main" id="{78D9DAF8-3E5C-450F-BA7C-08EF58C346C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0" y="6609878"/>
            <a:ext cx="121935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73B4BF5C-6DB5-48B1-A803-B9C0B70C8FEC}"/>
              </a:ext>
            </a:extLst>
          </p:cNvPr>
          <p:cNvSpPr txBox="1"/>
          <p:nvPr userDrawn="1"/>
        </p:nvSpPr>
        <p:spPr>
          <a:xfrm>
            <a:off x="141288" y="6627168"/>
            <a:ext cx="56832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fld id="{42629C37-38D6-4872-8B42-212CBD4B5EB0}" type="datetimeyyyy">
              <a:rPr kumimoji="0" lang="en-US" sz="900" b="1" kern="1200" smtClean="0">
                <a:solidFill>
                  <a:schemeClr val="bg1"/>
                </a:solidFill>
                <a:latin typeface="Arial" charset="0"/>
                <a:ea typeface="新細明體" charset="-120"/>
                <a:cs typeface="+mn-cs"/>
              </a:rPr>
              <a:pPr algn="l"/>
              <a:t>2024</a:t>
            </a:fld>
            <a:endParaRPr kumimoji="0" lang="en-US" sz="900" b="1" kern="1200" dirty="0">
              <a:solidFill>
                <a:schemeClr val="bg1"/>
              </a:solidFill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23850" indent="-25082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120000"/>
        <a:buFont typeface="Arial" panose="020B0604020202020204" pitchFamily="34" charset="0"/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50825" algn="l" rtl="0" eaLnBrk="1" fontAlgn="base" hangingPunct="1">
        <a:spcBef>
          <a:spcPts val="600"/>
        </a:spcBef>
        <a:spcAft>
          <a:spcPct val="0"/>
        </a:spcAft>
        <a:buSzPct val="140000"/>
        <a:buFont typeface="Calibri" panose="020F0502020204030204" pitchFamily="34" charset="0"/>
        <a:buChar char="▪"/>
        <a:defRPr kumimoji="1" sz="2000" b="1">
          <a:solidFill>
            <a:schemeClr val="tx1"/>
          </a:solidFill>
          <a:latin typeface="+mn-lt"/>
          <a:ea typeface="+mn-ea"/>
        </a:defRPr>
      </a:lvl2pPr>
      <a:lvl3pPr marL="1331913" indent="-250825" algn="l" rtl="0" eaLnBrk="1" fontAlgn="base" hangingPunct="1">
        <a:spcBef>
          <a:spcPts val="600"/>
        </a:spcBef>
        <a:spcAft>
          <a:spcPct val="0"/>
        </a:spcAft>
        <a:buSzPct val="130000"/>
        <a:buFont typeface="Calibri" panose="020F0502020204030204" pitchFamily="34" charset="0"/>
        <a:buChar char="▫"/>
        <a:defRPr kumimoji="1" b="1">
          <a:solidFill>
            <a:schemeClr val="tx1"/>
          </a:solidFill>
          <a:latin typeface="+mn-lt"/>
          <a:ea typeface="+mn-ea"/>
        </a:defRPr>
      </a:lvl3pPr>
      <a:lvl4pPr marL="1798638" indent="-250825" algn="l" rtl="0" eaLnBrk="1" fontAlgn="base" hangingPunct="1">
        <a:spcBef>
          <a:spcPts val="600"/>
        </a:spcBef>
        <a:spcAft>
          <a:spcPct val="0"/>
        </a:spcAft>
        <a:buSzPct val="90000"/>
        <a:buFont typeface="Arial" panose="020B0604020202020204" pitchFamily="34" charset="0"/>
        <a:buChar char="♦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334" y="467760"/>
            <a:ext cx="10849266" cy="1323004"/>
          </a:xfrm>
          <a:prstGeom prst="rect">
            <a:avLst/>
          </a:prstGeom>
        </p:spPr>
        <p:txBody>
          <a:bodyPr vert="horz" lIns="99596" tIns="49798" rIns="99596" bIns="49798" rtlCol="0" anchor="ctr"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zh-TW" dirty="0"/>
              <a:t>Headline Title Goes Here (Arial 36)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34" y="2011133"/>
            <a:ext cx="10849266" cy="4373563"/>
          </a:xfrm>
          <a:prstGeom prst="rect">
            <a:avLst/>
          </a:prstGeom>
        </p:spPr>
        <p:txBody>
          <a:bodyPr vert="horz" lIns="99596" tIns="49798" rIns="99596" bIns="49798" rtlCol="0">
            <a:normAutofit/>
          </a:bodyPr>
          <a:lstStyle/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sldNum="0" hdr="0" ftr="0"/>
  <p:txStyles>
    <p:titleStyle>
      <a:lvl1pPr algn="l" defTabSz="851649" rtl="0" eaLnBrk="1" latinLnBrk="0" hangingPunct="1">
        <a:spcBef>
          <a:spcPct val="0"/>
        </a:spcBef>
        <a:buNone/>
        <a:defRPr kumimoji="1" lang="en-US" altLang="zh-TW" sz="3200" b="1" kern="1200" cap="none" spc="0" baseline="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851649" rtl="0" eaLnBrk="1" latinLnBrk="0" hangingPunct="1">
        <a:spcBef>
          <a:spcPct val="20000"/>
        </a:spcBef>
        <a:spcAft>
          <a:spcPts val="559"/>
        </a:spcAft>
        <a:buClr>
          <a:srgbClr val="4040C3"/>
        </a:buClr>
        <a:buSzPct val="70000"/>
        <a:buFont typeface="Wingdings" panose="05000000000000000000" pitchFamily="2" charset="2"/>
        <a:buChar char="p"/>
        <a:defRPr lang="zh-TW" altLang="en-US" sz="24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534988" algn="l" defTabSz="851649" rtl="0" eaLnBrk="1" latinLnBrk="0" hangingPunct="1">
        <a:spcBef>
          <a:spcPct val="20000"/>
        </a:spcBef>
        <a:buClr>
          <a:srgbClr val="336699"/>
        </a:buClr>
        <a:buSzPct val="60000"/>
        <a:buFont typeface="Arial" panose="020B0604020202020204" pitchFamily="34" charset="0"/>
        <a:buChar char="•"/>
        <a:defRPr lang="zh-TW" altLang="en-US" sz="2000" b="1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64562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zh-TW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90386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zh-TW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916211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en-US" altLang="en-US" sz="16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342035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6pPr>
      <a:lvl7pPr marL="2767860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5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8pPr>
      <a:lvl9pPr marL="3619509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25824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51649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277474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03298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23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54947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80773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406597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2">
            <a:extLst>
              <a:ext uri="{FF2B5EF4-FFF2-40B4-BE49-F238E27FC236}">
                <a16:creationId xmlns:a16="http://schemas.microsoft.com/office/drawing/2014/main" id="{C69F7707-4B4E-4ABF-AE3A-724B45AE6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>
            <a:extLst>
              <a:ext uri="{FF2B5EF4-FFF2-40B4-BE49-F238E27FC236}">
                <a16:creationId xmlns:a16="http://schemas.microsoft.com/office/drawing/2014/main" id="{020F9186-B7A6-4F6A-BF30-A78BD878552E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711200" y="15240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Bullet point 1 will be here (Arial 24 Bold)</a:t>
            </a:r>
          </a:p>
          <a:p>
            <a:pPr lvl="1"/>
            <a:r>
              <a:rPr lang="en-US" altLang="zh-TW"/>
              <a:t>Bullet point goes here (Arial 20 Bold)</a:t>
            </a:r>
          </a:p>
          <a:p>
            <a:pPr lvl="2"/>
            <a:r>
              <a:rPr lang="en-US" altLang="zh-TW"/>
              <a:t>Bullet point goes in here (Arial 18 Bold)</a:t>
            </a:r>
          </a:p>
          <a:p>
            <a:pPr lvl="3"/>
            <a:r>
              <a:rPr lang="en-US" altLang="zh-TW"/>
              <a:t>Bullet point goes here (Arial 16)</a:t>
            </a:r>
          </a:p>
          <a:p>
            <a:pPr lvl="0"/>
            <a:r>
              <a:rPr lang="en-US" altLang="zh-TW"/>
              <a:t>Bullet point 2 will be here (Arial 24 Bold)</a:t>
            </a:r>
          </a:p>
          <a:p>
            <a:pPr lvl="1"/>
            <a:r>
              <a:rPr lang="en-US" altLang="zh-TW"/>
              <a:t>Bullet point goes here (Arial 20 Bold)</a:t>
            </a:r>
          </a:p>
          <a:p>
            <a:pPr lvl="2"/>
            <a:r>
              <a:rPr lang="en-US" altLang="zh-TW"/>
              <a:t>Bullet point goes in here (Arial 18 Bold)</a:t>
            </a:r>
          </a:p>
          <a:p>
            <a:pPr lvl="3"/>
            <a:r>
              <a:rPr lang="en-US" altLang="zh-TW"/>
              <a:t>Bullet point goes here (Arial 16)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D4100F9E-A9C1-41A8-B9A7-F73E6066EE77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09613" y="271463"/>
            <a:ext cx="10974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Headline Title Goes Here (Arial 32 Bold)</a:t>
            </a:r>
          </a:p>
        </p:txBody>
      </p:sp>
      <p:sp>
        <p:nvSpPr>
          <p:cNvPr id="1034" name="文字方塊 17">
            <a:extLst>
              <a:ext uri="{FF2B5EF4-FFF2-40B4-BE49-F238E27FC236}">
                <a16:creationId xmlns:a16="http://schemas.microsoft.com/office/drawing/2014/main" id="{5B57FFE1-3DCF-437D-9ECA-46F54EFC38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87100" y="593725"/>
            <a:ext cx="11398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en-US" altLang="zh-TW" sz="800" dirty="0">
                <a:solidFill>
                  <a:srgbClr val="A6A6A6"/>
                </a:solidFill>
              </a:rPr>
              <a:t>Unleash</a:t>
            </a:r>
            <a:r>
              <a:rPr lang="en-US" altLang="zh-TW" sz="1000" dirty="0">
                <a:solidFill>
                  <a:srgbClr val="A6A6A6"/>
                </a:solidFill>
              </a:rPr>
              <a:t> </a:t>
            </a:r>
            <a:r>
              <a:rPr lang="en-US" altLang="zh-TW" sz="800" dirty="0">
                <a:solidFill>
                  <a:srgbClr val="A6A6A6"/>
                </a:solidFill>
              </a:rPr>
              <a:t>Innovation</a:t>
            </a:r>
            <a:endParaRPr lang="zh-TW" altLang="en-US" sz="800" baseline="50000" dirty="0">
              <a:solidFill>
                <a:srgbClr val="A6A6A6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0CCAA61-7F4E-4F17-9426-2C7F54837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119063"/>
            <a:ext cx="612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88D9DB6-D7AA-4AA9-8125-0F0BB01D5822}"/>
              </a:ext>
            </a:extLst>
          </p:cNvPr>
          <p:cNvSpPr/>
          <p:nvPr userDrawn="1"/>
        </p:nvSpPr>
        <p:spPr bwMode="white">
          <a:xfrm rot="10800000">
            <a:off x="0" y="6627599"/>
            <a:ext cx="12192000" cy="23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800"/>
          </a:p>
        </p:txBody>
      </p:sp>
      <p:grpSp>
        <p:nvGrpSpPr>
          <p:cNvPr id="18" name="群組 1">
            <a:extLst>
              <a:ext uri="{FF2B5EF4-FFF2-40B4-BE49-F238E27FC236}">
                <a16:creationId xmlns:a16="http://schemas.microsoft.com/office/drawing/2014/main" id="{21CEA0F3-2887-4FF7-B0DD-70A6985F1D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738" y="6674877"/>
            <a:ext cx="1155556" cy="138499"/>
            <a:chOff x="198964" y="6156267"/>
            <a:chExt cx="1004221" cy="139470"/>
          </a:xfrm>
        </p:grpSpPr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B998D4D6-483D-4F98-9E88-21064EB31E9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65185" y="6156267"/>
              <a:ext cx="790508" cy="139470"/>
            </a:xfrm>
            <a:prstGeom prst="rect">
              <a:avLst/>
            </a:prstGeom>
            <a:noFill/>
            <a:ln>
              <a:noFill/>
            </a:ln>
          </p:spPr>
          <p:txBody>
            <a:bodyPr t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</a:rPr>
                <a:t>2020</a:t>
              </a:r>
              <a:endParaRPr lang="en-US" altLang="zh-TW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622664D8-DEF9-419A-B617-9D2CB9A44B3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64281" y="6156267"/>
              <a:ext cx="638904" cy="139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</a:rPr>
                <a:t>TSMC, Ltd</a:t>
              </a:r>
              <a:endParaRPr lang="en-US" altLang="zh-TW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34C8656D-DFD3-4B94-8819-800B4119041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8964" y="6156267"/>
              <a:ext cx="143478" cy="139470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</a:rPr>
                <a:t>©</a:t>
              </a:r>
              <a:endParaRPr lang="en-US" altLang="zh-TW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Box 27">
            <a:extLst>
              <a:ext uri="{FF2B5EF4-FFF2-40B4-BE49-F238E27FC236}">
                <a16:creationId xmlns:a16="http://schemas.microsoft.com/office/drawing/2014/main" id="{65780E8A-945F-4ECA-92D5-F0A00FEF5E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88695" y="6623237"/>
            <a:ext cx="61461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fld id="{5FDCD46C-A757-47C9-B249-9BEAD46DF0D1}" type="slidenum">
              <a:rPr kumimoji="0" lang="en-US" altLang="zh-TW" sz="900" smtClean="0">
                <a:solidFill>
                  <a:schemeClr val="bg1"/>
                </a:solidFill>
              </a:rPr>
              <a:pPr algn="ctr" eaLnBrk="1" hangingPunct="1">
                <a:spcBef>
                  <a:spcPct val="30000"/>
                </a:spcBef>
                <a:defRPr/>
              </a:pPr>
              <a:t>‹#›</a:t>
            </a:fld>
            <a:endParaRPr kumimoji="0" lang="en-US" altLang="zh-TW" sz="900" dirty="0">
              <a:solidFill>
                <a:schemeClr val="bg1"/>
              </a:solidFill>
            </a:endParaRPr>
          </a:p>
        </p:txBody>
      </p:sp>
      <p:cxnSp>
        <p:nvCxnSpPr>
          <p:cNvPr id="23" name="直線接點 2">
            <a:extLst>
              <a:ext uri="{FF2B5EF4-FFF2-40B4-BE49-F238E27FC236}">
                <a16:creationId xmlns:a16="http://schemas.microsoft.com/office/drawing/2014/main" id="{78D9DAF8-3E5C-450F-BA7C-08EF58C346C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0" y="6609878"/>
            <a:ext cx="121935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989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23850" indent="-25082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120000"/>
        <a:buFont typeface="Arial" panose="020B0604020202020204" pitchFamily="34" charset="0"/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50825" algn="l" rtl="0" eaLnBrk="1" fontAlgn="base" hangingPunct="1">
        <a:spcBef>
          <a:spcPts val="600"/>
        </a:spcBef>
        <a:spcAft>
          <a:spcPct val="0"/>
        </a:spcAft>
        <a:buSzPct val="140000"/>
        <a:buFont typeface="Calibri" panose="020F0502020204030204" pitchFamily="34" charset="0"/>
        <a:buChar char="▪"/>
        <a:defRPr kumimoji="1" sz="2000" b="1">
          <a:solidFill>
            <a:schemeClr val="tx1"/>
          </a:solidFill>
          <a:latin typeface="+mn-lt"/>
          <a:ea typeface="+mn-ea"/>
        </a:defRPr>
      </a:lvl2pPr>
      <a:lvl3pPr marL="1331913" indent="-250825" algn="l" rtl="0" eaLnBrk="1" fontAlgn="base" hangingPunct="1">
        <a:spcBef>
          <a:spcPts val="600"/>
        </a:spcBef>
        <a:spcAft>
          <a:spcPct val="0"/>
        </a:spcAft>
        <a:buSzPct val="130000"/>
        <a:buFont typeface="Calibri" panose="020F0502020204030204" pitchFamily="34" charset="0"/>
        <a:buChar char="▫"/>
        <a:defRPr kumimoji="1" b="1">
          <a:solidFill>
            <a:schemeClr val="tx1"/>
          </a:solidFill>
          <a:latin typeface="+mn-lt"/>
          <a:ea typeface="+mn-ea"/>
        </a:defRPr>
      </a:lvl3pPr>
      <a:lvl4pPr marL="1798638" indent="-250825" algn="l" rtl="0" eaLnBrk="1" fontAlgn="base" hangingPunct="1">
        <a:spcBef>
          <a:spcPts val="600"/>
        </a:spcBef>
        <a:spcAft>
          <a:spcPct val="0"/>
        </a:spcAft>
        <a:buSzPct val="90000"/>
        <a:buFont typeface="Arial" panose="020B0604020202020204" pitchFamily="34" charset="0"/>
        <a:buChar char="♦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055FED7-08CA-4868-B3EB-23DE103F75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572392"/>
            <a:ext cx="12191995" cy="3047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334" y="467760"/>
            <a:ext cx="10849266" cy="1323004"/>
          </a:xfrm>
          <a:prstGeom prst="rect">
            <a:avLst/>
          </a:prstGeom>
        </p:spPr>
        <p:txBody>
          <a:bodyPr vert="horz" lIns="99596" tIns="49798" rIns="99596" bIns="49798" rtlCol="0" anchor="ctr"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zh-TW" dirty="0"/>
              <a:t>Headline Title Goes Here (Arial 36)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34" y="2011133"/>
            <a:ext cx="10849266" cy="4373563"/>
          </a:xfrm>
          <a:prstGeom prst="rect">
            <a:avLst/>
          </a:prstGeom>
        </p:spPr>
        <p:txBody>
          <a:bodyPr vert="horz" lIns="99596" tIns="49798" rIns="99596" bIns="49798" rtlCol="0">
            <a:normAutofit/>
          </a:bodyPr>
          <a:lstStyle/>
          <a:p>
            <a:pPr lvl="0">
              <a:buChar char="n"/>
            </a:pPr>
            <a:r>
              <a:rPr lang="zh-TW" altLang="en-US" dirty="0"/>
              <a:t>按一下以編輯母片文字樣式</a:t>
            </a:r>
          </a:p>
          <a:p>
            <a:pPr lvl="1" indent="-271463">
              <a:buClr>
                <a:srgbClr val="383C90"/>
              </a:buClr>
              <a:buSzPct val="70000"/>
              <a:buFont typeface="Wingdings" panose="05000000000000000000" pitchFamily="2" charset="2"/>
              <a:buChar char="p"/>
            </a:pPr>
            <a:r>
              <a:rPr lang="zh-TW" altLang="en-US" dirty="0"/>
              <a:t>第二層</a:t>
            </a:r>
          </a:p>
          <a:p>
            <a:pPr marL="895350" lvl="2" indent="-269875">
              <a:buClr>
                <a:srgbClr val="2B3267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dirty="0"/>
              <a:t>第三層</a:t>
            </a:r>
          </a:p>
          <a:p>
            <a:pPr marL="1166813" lvl="3" indent="-271463">
              <a:buClr>
                <a:srgbClr val="6F68FF"/>
              </a:buClr>
              <a:buSzPct val="100000"/>
              <a:buChar char="→"/>
            </a:pPr>
            <a:r>
              <a:rPr lang="zh-TW" altLang="en-US" dirty="0"/>
              <a:t>第四層</a:t>
            </a:r>
          </a:p>
          <a:p>
            <a:pPr marL="1436688" lvl="4" indent="-269875">
              <a:buClr>
                <a:srgbClr val="6F68FF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9944737" y="6682729"/>
            <a:ext cx="587805" cy="105286"/>
          </a:xfrm>
          <a:prstGeom prst="rect">
            <a:avLst/>
          </a:prstGeom>
          <a:solidFill>
            <a:srgbClr val="59A4D7"/>
          </a:solidFill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endParaRPr lang="en-US" altLang="zh-TW" sz="684" spc="17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sldNum="0" hdr="0" ftr="0"/>
  <p:txStyles>
    <p:titleStyle>
      <a:lvl1pPr algn="l" defTabSz="851649" rtl="0" eaLnBrk="1" latinLnBrk="0" hangingPunct="1">
        <a:spcBef>
          <a:spcPct val="0"/>
        </a:spcBef>
        <a:buNone/>
        <a:defRPr kumimoji="1" lang="en-US" altLang="zh-TW" sz="3200" b="1" kern="1200" cap="none" spc="0" baseline="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851649" rtl="0" eaLnBrk="1" latinLnBrk="0" hangingPunct="1">
        <a:spcBef>
          <a:spcPct val="20000"/>
        </a:spcBef>
        <a:spcAft>
          <a:spcPts val="559"/>
        </a:spcAft>
        <a:buClr>
          <a:srgbClr val="4040C3"/>
        </a:buClr>
        <a:buSzPct val="70000"/>
        <a:buFont typeface="Wingdings" panose="05000000000000000000" pitchFamily="2" charset="2"/>
        <a:buChar char="p"/>
        <a:defRPr lang="zh-TW" altLang="en-US" sz="24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534988" algn="l" defTabSz="851649" rtl="0" eaLnBrk="1" latinLnBrk="0" hangingPunct="1">
        <a:spcBef>
          <a:spcPct val="20000"/>
        </a:spcBef>
        <a:buClr>
          <a:srgbClr val="336699"/>
        </a:buClr>
        <a:buSzPct val="60000"/>
        <a:buFont typeface="Arial" panose="020B0604020202020204" pitchFamily="34" charset="0"/>
        <a:buChar char="•"/>
        <a:defRPr lang="zh-TW" altLang="en-US" sz="2000" b="1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64562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zh-TW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90386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zh-TW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916211" indent="-212912" algn="l" defTabSz="851649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lang="en-US" altLang="en-US" sz="16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342035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6pPr>
      <a:lvl7pPr marL="2767860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5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8pPr>
      <a:lvl9pPr marL="3619509" indent="-212912" algn="l" defTabSz="85164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25824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51649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277474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03298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23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54947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80773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406597" algn="l" defTabSz="851649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mc.com/static/english/careers/Careerhack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mailto:careerhack@tsm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23167D7-668C-C30B-5A11-74FDA3C839E6}"/>
              </a:ext>
            </a:extLst>
          </p:cNvPr>
          <p:cNvSpPr txBox="1">
            <a:spLocks/>
          </p:cNvSpPr>
          <p:nvPr/>
        </p:nvSpPr>
        <p:spPr>
          <a:xfrm>
            <a:off x="218314" y="0"/>
            <a:ext cx="10018172" cy="6678202"/>
          </a:xfrm>
          <a:prstGeom prst="rect">
            <a:avLst/>
          </a:prstGeom>
        </p:spPr>
        <p:txBody>
          <a:bodyPr vert="horz" lIns="99596" tIns="49798" rIns="99596" bIns="49798" rtlCol="0">
            <a:noAutofit/>
          </a:bodyPr>
          <a:lstStyle>
            <a:lvl1pPr marL="342900" indent="-342900" algn="l" defTabSz="851649" rtl="0" eaLnBrk="1" latinLnBrk="0" hangingPunct="1">
              <a:spcBef>
                <a:spcPct val="20000"/>
              </a:spcBef>
              <a:spcAft>
                <a:spcPts val="559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Char char="p"/>
              <a:defRPr lang="zh-TW" alt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534988" algn="l" defTabSz="851649" rtl="0" eaLnBrk="1" latinLnBrk="0" hangingPunct="1">
              <a:spcBef>
                <a:spcPct val="20000"/>
              </a:spcBef>
              <a:buClr>
                <a:srgbClr val="336699"/>
              </a:buClr>
              <a:buSzPct val="60000"/>
              <a:buFont typeface="Arial" panose="020B0604020202020204" pitchFamily="34" charset="0"/>
              <a:buChar char="•"/>
              <a:defRPr lang="en-US" alt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4562" indent="-212912" algn="l" defTabSz="851649" rtl="0" eaLnBrk="1" latinLnBrk="0" hangingPunct="1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386" indent="-212912" algn="l" defTabSz="851649" rtl="0" eaLnBrk="1" latinLnBrk="0" hangingPunct="1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211" indent="-212912" algn="l" defTabSz="851649" rtl="0" eaLnBrk="1" latinLnBrk="0" hangingPunct="1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lang="en-US" alt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2035" indent="-212912" algn="l" defTabSz="85164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7860" indent="-212912" algn="l" defTabSz="85164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685" indent="-212912" algn="l" defTabSz="85164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9" indent="-212912" algn="l" defTabSz="851649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𝟮𝟬𝟮𝟱 𝙏𝙎𝙈𝘾 𝙄𝙏 𝘾𝙖𝙧𝙚𝙚𝙧𝙃𝙖𝙘𝙠 ★</a:t>
            </a: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快來報名</a:t>
            </a:r>
            <a:r>
              <a:rPr lang="en-US" altLang="zh-TW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台積電校園黑客松！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第六屆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台積電校園黑客松報名開跑啦！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本屆以「𝗗𝗶𝘀𝗿𝘂𝗽𝘁𝗶𝘃𝗲 𝗜𝗻𝗻𝗼𝘃𝗮𝘁𝗶𝗼𝗻 𝗶𝗻 𝗔𝗜 𝗘𝗿𝗮」為主軸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推出四大競賽題目，同學可任選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👉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✨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影像視覺任務助理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✨智慧市場資訊分析助理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✨企業溝通無國界翻譯系統</a:t>
            </a:r>
            <a:endParaRPr lang="en-US" altLang="zh-TW" sz="14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✨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維運懶人包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程式碼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架構轉換助理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lang="en-US" altLang="zh-TW" sz="14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而且而且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~~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📍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獎品總價值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60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📍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優勝隊伍全員拿獎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📍還可以獲得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優先正職與實習面試機會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lang="en-US" altLang="zh-TW" sz="14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歡迎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熟悉𝗚𝗲𝗻𝗔𝗜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𝗟𝗟𝗠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,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𝗠𝗟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𝗗𝗟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,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𝗗𝗮𝘁𝗮 𝗔𝗻𝗮𝗹𝘆𝘀𝗶𝘀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,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𝗖𝗹𝗼𝘂𝗱 𝗔𝗽𝗽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對資訊技術應用有熱忱的同學組隊來挑戰🔥🔥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🎯活動連結👉 </a:t>
            </a:r>
            <a:r>
              <a:rPr lang="en-US" altLang="zh-TW" sz="1100" dirty="0">
                <a:hlinkClick r:id="rId3" tooltip="https://www.tsmc.com/static/english/careers/careerhack/index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https://www.tsmc.com/static/english/careers/Careerhack/index.html</a:t>
            </a:r>
            <a:endParaRPr lang="en-US" altLang="zh-TW" sz="1100" dirty="0"/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⛔️報名截止👉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2025/1/5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Historic" panose="020B0502040204020203" pitchFamily="34" charset="0"/>
                <a:ea typeface="微軟正黑體" panose="020B0604030504040204" pitchFamily="34" charset="-120"/>
                <a:cs typeface="+mn-cs"/>
              </a:rPr>
              <a:t>💻初試截止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2025/1/10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⏰競賽時間👉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2025</a:t>
            </a:r>
            <a:r>
              <a:rPr lang="en-US" altLang="zh-TW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2/14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)~2/15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📍競賽地點👉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TFC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台北南港經貿大樓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🦸報名資格👉大專院校二年級以上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含研究所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在學生或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2024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年應屆畢業生</a:t>
            </a: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📝更多資訊請洽👉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careerhack@tsmc.com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8516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59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DD71E6-3005-4742-D624-8EE466D40259}"/>
              </a:ext>
            </a:extLst>
          </p:cNvPr>
          <p:cNvSpPr txBox="1"/>
          <p:nvPr/>
        </p:nvSpPr>
        <p:spPr>
          <a:xfrm>
            <a:off x="10465725" y="6081835"/>
            <a:ext cx="1820487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164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C3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altLang="zh-TW" sz="1400" b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2024/12/6 Ver.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343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repared_by_Ted Chiang">
  <a:themeElements>
    <a:clrScheme name="Prepared_by_Ted Chia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pared_by_Ted Chiang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Prepared_by_Ted Chia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ed_by_Ted Chia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P 16x9 template.pptx" id="{FCEF76A7-1BC6-46FA-80F6-B8511AD1F76B}" vid="{702BB6B7-16AE-4BDD-9541-5C28BFFDF6E1}"/>
    </a:ext>
  </a:extLst>
</a:theme>
</file>

<file path=ppt/theme/theme2.xml><?xml version="1.0" encoding="utf-8"?>
<a:theme xmlns:a="http://schemas.openxmlformats.org/drawingml/2006/main" name="1_基本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pared_by_Ted Chiang">
  <a:themeElements>
    <a:clrScheme name="Prepared_by_Ted Chia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pared_by_Ted Chiang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Prepared_by_Ted Chia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ed_by_Ted Chia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ed_by_Ted Chia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P 16x9 template.potx" id="{F729C859-C47B-461C-8B77-5338BCCE166A}" vid="{873BD501-A32C-40A1-9B8F-1BF09AE5F3BD}"/>
    </a:ext>
  </a:extLst>
</a:theme>
</file>

<file path=ppt/theme/theme4.xml><?xml version="1.0" encoding="utf-8"?>
<a:theme xmlns:a="http://schemas.openxmlformats.org/drawingml/2006/main" name="基本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9987</TotalTime>
  <Words>298</Words>
  <Application>Microsoft Office PowerPoint</Application>
  <PresentationFormat>寬螢幕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微軟正黑體</vt:lpstr>
      <vt:lpstr>Arial</vt:lpstr>
      <vt:lpstr>Calibri</vt:lpstr>
      <vt:lpstr>Segoe UI Historic</vt:lpstr>
      <vt:lpstr>Times New Roman</vt:lpstr>
      <vt:lpstr>Wingdings</vt:lpstr>
      <vt:lpstr>Prepared_by_Ted Chiang</vt:lpstr>
      <vt:lpstr>1_基本</vt:lpstr>
      <vt:lpstr>1_Prepared_by_Ted Chiang</vt:lpstr>
      <vt:lpstr>基本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YCFANU@TSMC.COM</dc:creator>
  <cp:lastModifiedBy>Yu-Chen Fan 范瑀真</cp:lastModifiedBy>
  <cp:revision>330</cp:revision>
  <dcterms:created xsi:type="dcterms:W3CDTF">2022-07-14T10:05:57Z</dcterms:created>
  <dcterms:modified xsi:type="dcterms:W3CDTF">2024-12-10T06:07:25Z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58114d-e8a9-420b-8fca-f381479fbb27_Enabled">
    <vt:lpwstr>true</vt:lpwstr>
  </property>
  <property fmtid="{D5CDD505-2E9C-101B-9397-08002B2CF9AE}" pid="3" name="MSIP_Label_9a58114d-e8a9-420b-8fca-f381479fbb27_SetDate">
    <vt:lpwstr>2022-12-19T05:08:11Z</vt:lpwstr>
  </property>
  <property fmtid="{D5CDD505-2E9C-101B-9397-08002B2CF9AE}" pid="4" name="MSIP_Label_9a58114d-e8a9-420b-8fca-f381479fbb27_Method">
    <vt:lpwstr>Privileged</vt:lpwstr>
  </property>
  <property fmtid="{D5CDD505-2E9C-101B-9397-08002B2CF9AE}" pid="5" name="MSIP_Label_9a58114d-e8a9-420b-8fca-f381479fbb27_Name">
    <vt:lpwstr>No Restriction</vt:lpwstr>
  </property>
  <property fmtid="{D5CDD505-2E9C-101B-9397-08002B2CF9AE}" pid="6" name="MSIP_Label_9a58114d-e8a9-420b-8fca-f381479fbb27_SiteId">
    <vt:lpwstr>9255f64b-1818-42e5-ad78-f619a9a7b1e7</vt:lpwstr>
  </property>
  <property fmtid="{D5CDD505-2E9C-101B-9397-08002B2CF9AE}" pid="7" name="MSIP_Label_9a58114d-e8a9-420b-8fca-f381479fbb27_ActionId">
    <vt:lpwstr>8d2023c5-db58-4321-a05f-904c44ff3498</vt:lpwstr>
  </property>
  <property fmtid="{D5CDD505-2E9C-101B-9397-08002B2CF9AE}" pid="8" name="MSIP_Label_9a58114d-e8a9-420b-8fca-f381479fbb27_ContentBits">
    <vt:lpwstr>0</vt:lpwstr>
  </property>
</Properties>
</file>